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7EC781-70BB-4AE0-B8F1-31DA2A41B536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2AA1C7-9664-409A-9E1D-BED83413B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</a:rPr>
              <a:t>Здравствуйте!</a:t>
            </a:r>
            <a:b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</a:rPr>
              <a:t>Меня зовут </a:t>
            </a:r>
            <a:r>
              <a:rPr lang="ru-RU" sz="2400" b="1" i="1" dirty="0" err="1" smtClean="0">
                <a:solidFill>
                  <a:srgbClr val="FFC000"/>
                </a:solidFill>
                <a:latin typeface="Bookman Old Style" pitchFamily="18" charset="0"/>
              </a:rPr>
              <a:t>Карина</a:t>
            </a:r>
            <a: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latin typeface="Bookman Old Style" pitchFamily="18" charset="0"/>
              </a:rPr>
              <a:t>Вырикова</a:t>
            </a:r>
            <a: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</a:rPr>
              <a:t>. Мне 6 лет. </a:t>
            </a:r>
            <a:b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</a:rPr>
              <a:t>Я хожу в МБДОУ </a:t>
            </a:r>
            <a:r>
              <a:rPr lang="ru-RU" sz="2400" b="1" i="1" dirty="0" err="1" smtClean="0">
                <a:solidFill>
                  <a:srgbClr val="FFC000"/>
                </a:solidFill>
                <a:latin typeface="Bookman Old Style" pitchFamily="18" charset="0"/>
              </a:rPr>
              <a:t>д</a:t>
            </a:r>
            <a: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</a:rPr>
              <a:t>/с № 13. </a:t>
            </a:r>
            <a:b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</a:rPr>
              <a:t>А живу на Ленина д. 95</a:t>
            </a:r>
            <a:endParaRPr lang="ru-RU" sz="2400" b="1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IMG_11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Bookman Old Style" pitchFamily="18" charset="0"/>
              </a:rPr>
              <a:t>Поэтому мама возит меня каждое утро в садик на машине!</a:t>
            </a:r>
            <a:endParaRPr lang="ru-RU" sz="2800" b="1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IMG_11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spd="slow"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C000"/>
                </a:solidFill>
                <a:latin typeface="Bookman Old Style" pitchFamily="18" charset="0"/>
              </a:rPr>
              <a:t>Как у взрослых, у меня есть свое кресло безопасности, которое надежно держит меня всю дорогу. Мамочка ведет машину очень осторожно, потому что самое ценное у нее – это я!</a:t>
            </a:r>
            <a:endParaRPr lang="ru-RU" sz="2000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IMG_11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spd="slow" advClick="0" advTm="5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  <a:latin typeface="Bookman Old Style" pitchFamily="18" charset="0"/>
              </a:rPr>
              <a:t>Вот мы и приехали в любимый сад! Я иду играть с детьми, а вечером мама приедет и заберет меня!</a:t>
            </a:r>
            <a:endParaRPr lang="ru-RU" sz="2800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IMG_11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spd="slow" advClick="0" advTm="5000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69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Здравствуйте! Меня зовут Карина Вырикова. Мне 6 лет.  Я хожу в МБДОУ д/с № 13.  А живу на Ленина д. 95</vt:lpstr>
      <vt:lpstr>Поэтому мама возит меня каждое утро в садик на машине!</vt:lpstr>
      <vt:lpstr>Как у взрослых, у меня есть свое кресло безопасности, которое надежно держит меня всю дорогу. Мамочка ведет машину очень осторожно, потому что самое ценное у нее – это я!</vt:lpstr>
      <vt:lpstr>Вот мы и приехали в любимый сад! Я иду играть с детьми, а вечером мама приедет и заберет меня!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Здравствуйте! Меня зовут Карина Вырикова. Мне 6 лет.  Я хожу в МБДОУ д/с № 13.  А живу на Ленина д. 95</dc:title>
  <dc:creator>Елена</dc:creator>
  <cp:lastModifiedBy>Елена</cp:lastModifiedBy>
  <cp:revision>3</cp:revision>
  <dcterms:created xsi:type="dcterms:W3CDTF">2014-10-12T08:42:21Z</dcterms:created>
  <dcterms:modified xsi:type="dcterms:W3CDTF">2014-10-12T09:05:48Z</dcterms:modified>
</cp:coreProperties>
</file>