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0" r:id="rId2"/>
    <p:sldId id="257" r:id="rId3"/>
    <p:sldId id="259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1/5/2004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1/5/2004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1/5/2004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1/5/2004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1/5/2004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1/5/2004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1/5/2004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1/5/2004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1/5/2004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1/5/2004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1/5/2004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1/5/2004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990600" y="2590800"/>
            <a:ext cx="6781800" cy="24384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  <a:latin typeface="+mn-lt"/>
              </a:rPr>
              <a:t>День защитника Отечества</a:t>
            </a:r>
            <a:br>
              <a:rPr lang="ru-RU" sz="6000" b="1" dirty="0" smtClean="0">
                <a:solidFill>
                  <a:schemeClr val="tx1"/>
                </a:solidFill>
                <a:latin typeface="+mn-lt"/>
              </a:rPr>
            </a:br>
            <a:r>
              <a:rPr lang="ru-RU" sz="4000" b="1" dirty="0" smtClean="0">
                <a:solidFill>
                  <a:schemeClr val="tx1"/>
                </a:solidFill>
                <a:latin typeface="+mn-lt"/>
              </a:rPr>
              <a:t>23 февраля</a:t>
            </a:r>
            <a:endParaRPr lang="ru-RU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7" descr="2e99b083c5d808a135c8b3bccb7bc1151272370085.jpg"/>
          <p:cNvPicPr>
            <a:picLocks noChangeAspect="1"/>
          </p:cNvPicPr>
          <p:nvPr/>
        </p:nvPicPr>
        <p:blipFill>
          <a:blip r:embed="rId2"/>
          <a:srcRect l="6801" t="7767" r="7881" b="776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1447800" y="2362200"/>
            <a:ext cx="47244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  <a:latin typeface="+mj-lt"/>
              </a:rPr>
              <a:t>Презентация для дошкольников</a:t>
            </a:r>
            <a:r>
              <a:rPr lang="ru-RU" sz="2400" b="1" dirty="0" smtClean="0">
                <a:solidFill>
                  <a:srgbClr val="FFFF00"/>
                </a:solidFill>
                <a:latin typeface="+mj-lt"/>
              </a:rPr>
              <a:t> подготовила Матвиенко С.А.</a:t>
            </a:r>
            <a:endParaRPr lang="ru-RU" sz="3200" b="1" dirty="0">
              <a:solidFill>
                <a:srgbClr val="FFFF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rgbClr val="00B050"/>
                </a:solidFill>
                <a:latin typeface="+mn-lt"/>
              </a:rPr>
              <a:t>Пограничники</a:t>
            </a:r>
            <a:endParaRPr lang="ru-RU" sz="4800" b="1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0" y="1600200"/>
            <a:ext cx="4572000" cy="12954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Picture 2" descr="C:\Users\1\Desktop\занятие\5220c0a2f07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371600"/>
            <a:ext cx="8077200" cy="48989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-304800"/>
            <a:ext cx="8229600" cy="129540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00B050"/>
                </a:solidFill>
                <a:latin typeface="+mn-lt"/>
              </a:rPr>
              <a:t>Военно-морской флот</a:t>
            </a:r>
            <a:endParaRPr lang="ru-RU" sz="4400" b="1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05000" y="1600200"/>
            <a:ext cx="5562600" cy="470916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098" name="Picture 2" descr="C:\Users\1\Desktop\занятие\морской флот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914400"/>
            <a:ext cx="7696200" cy="5619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1\Desktop\занятие\tihookeansky-flo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657" y="0"/>
            <a:ext cx="9159657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00B050"/>
                </a:solidFill>
                <a:latin typeface="+mn-lt"/>
              </a:rPr>
              <a:t>Военно-воздушные войска</a:t>
            </a:r>
            <a:endParaRPr lang="ru-RU" sz="4400" b="1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81200" y="1600200"/>
            <a:ext cx="5410200" cy="470916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146" name="Picture 2" descr="C:\Users\1\Desktop\занятие\военно-возд войск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143000"/>
            <a:ext cx="7620000" cy="5238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1\Desktop\занятие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104"/>
            <a:ext cx="9144000" cy="68488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00B050"/>
                </a:solidFill>
                <a:latin typeface="+mn-lt"/>
              </a:rPr>
              <a:t>Сухопутные войска</a:t>
            </a:r>
            <a:endParaRPr lang="ru-RU" sz="4400" b="1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0" y="1600200"/>
            <a:ext cx="5638800" cy="470916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8194" name="Picture 2" descr="C:\Users\1\Desktop\занятие\сухопутный войск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066799"/>
            <a:ext cx="7924800" cy="53370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C:\Users\1\Desktop\занятие\fcb6e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76" y="0"/>
            <a:ext cx="9141724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24</TotalTime>
  <Words>17</Words>
  <PresentationFormat>Экран (4:3)</PresentationFormat>
  <Paragraphs>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День защитника Отечества 23 февраля</vt:lpstr>
      <vt:lpstr>Пограничники</vt:lpstr>
      <vt:lpstr>Военно-морской флот</vt:lpstr>
      <vt:lpstr>Слайд 4</vt:lpstr>
      <vt:lpstr>Военно-воздушные войска</vt:lpstr>
      <vt:lpstr>Слайд 6</vt:lpstr>
      <vt:lpstr>Сухопутные войска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День защитника Отечества!</dc:title>
  <dc:creator>Карина Соломина</dc:creator>
  <cp:lastModifiedBy>Люба</cp:lastModifiedBy>
  <cp:revision>8</cp:revision>
  <dcterms:created xsi:type="dcterms:W3CDTF">2014-02-17T03:27:07Z</dcterms:created>
  <dcterms:modified xsi:type="dcterms:W3CDTF">2004-01-05T01:52:16Z</dcterms:modified>
</cp:coreProperties>
</file>