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1/5/2004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67818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+mn-lt"/>
              </a:rPr>
              <a:t>День защитника Отечества</a:t>
            </a:r>
            <a:br>
              <a:rPr lang="ru-RU" sz="60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23 февраля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7" descr="2e99b083c5d808a135c8b3bccb7bc1151272370085.jpg"/>
          <p:cNvPicPr>
            <a:picLocks noChangeAspect="1"/>
          </p:cNvPicPr>
          <p:nvPr/>
        </p:nvPicPr>
        <p:blipFill>
          <a:blip r:embed="rId2"/>
          <a:srcRect l="6801" t="7767" r="7881" b="77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47800" y="2362200"/>
            <a:ext cx="472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+mj-lt"/>
              </a:rPr>
              <a:t>Презентация для дошкольников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 подготовила Матвиенко С.А.</a:t>
            </a:r>
            <a:endParaRPr lang="ru-RU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+mn-lt"/>
              </a:rPr>
              <a:t>Пограничники</a:t>
            </a:r>
            <a:endParaRPr lang="ru-RU" sz="4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600200"/>
            <a:ext cx="4572000" cy="1295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C:\Users\1\Desktop\занятие\5220c0a2f07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077200" cy="4898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Военно-морской флот</a:t>
            </a:r>
            <a:endParaRPr lang="ru-RU" sz="4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1600200"/>
            <a:ext cx="556260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занятие\морской фло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696200" cy="561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занятие\tihookeansky-fl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657" y="0"/>
            <a:ext cx="915965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Военно-воздушные войска</a:t>
            </a:r>
            <a:endParaRPr lang="ru-RU" sz="4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541020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Desktop\занятие\военно-возд вой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762000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занятие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04"/>
            <a:ext cx="9144000" cy="6848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Сухопутные войска</a:t>
            </a:r>
            <a:endParaRPr lang="ru-RU" sz="4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600200"/>
            <a:ext cx="5638800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1\Desktop\занятие\сухопутный вой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799"/>
            <a:ext cx="7924800" cy="5337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1\Desktop\занятие\fcb6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6" y="0"/>
            <a:ext cx="91417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17</Words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День защитника Отечества 23 февраля</vt:lpstr>
      <vt:lpstr>Пограничники</vt:lpstr>
      <vt:lpstr>Военно-морской флот</vt:lpstr>
      <vt:lpstr>Слайд 4</vt:lpstr>
      <vt:lpstr>Военно-воздушные войска</vt:lpstr>
      <vt:lpstr>Слайд 6</vt:lpstr>
      <vt:lpstr>Сухопутные войска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защитника Отечества!</dc:title>
  <dc:creator>Карина Соломина</dc:creator>
  <cp:lastModifiedBy>Люба</cp:lastModifiedBy>
  <cp:revision>8</cp:revision>
  <dcterms:created xsi:type="dcterms:W3CDTF">2014-02-17T03:27:07Z</dcterms:created>
  <dcterms:modified xsi:type="dcterms:W3CDTF">2004-01-05T01:52:16Z</dcterms:modified>
</cp:coreProperties>
</file>