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85728"/>
            <a:ext cx="6172200" cy="314327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cap="none" dirty="0" smtClean="0">
                <a:ln/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БЕЗОПАСНЫЙ</a:t>
            </a:r>
            <a:br>
              <a:rPr lang="ru-RU" sz="5400" cap="none" dirty="0" smtClean="0">
                <a:ln/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5400" cap="none" dirty="0" smtClean="0">
                <a:ln/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5400" cap="none" dirty="0" smtClean="0">
                <a:ln/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5400" cap="none" dirty="0" smtClean="0">
                <a:ln/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ПУТЬ В ШКОЛУ</a:t>
            </a:r>
            <a:endParaRPr lang="ru-RU" sz="5400" cap="none" dirty="0">
              <a:ln/>
              <a:solidFill>
                <a:srgbClr val="FFFF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857760"/>
            <a:ext cx="6172200" cy="1517162"/>
          </a:xfrm>
        </p:spPr>
        <p:txBody>
          <a:bodyPr/>
          <a:lstStyle/>
          <a:p>
            <a:pPr algn="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ВОСПИТАТЕЛИ ПОДГОТОВИТЕЛЬНОЙ ГРУППЫ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Таратухина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Анастасия Евгеньевна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Слюняева Ирина Владимировна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4464843" cy="29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857364"/>
            <a:ext cx="4857752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00105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Доверить школьнику самостоятельное движение в школу и обратно можно лишь после того, как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родители будут уверены в том, что ребенок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выполняет все требования безопасного поведения на дороге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929618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ВЫБРАВ ВАРИАНТ ДВИЖЕНИЯ РЕБЕНКА, МЫ НАНЕСЛИ ЕГО НА СХЕМУ РАСПОЛОЖЕНИЯ УЛИЦ ОТ ДОМА ДО ШКОЛЫ.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В НАШЕМ СЛУЧАЕ В МАРШРУТ ВХОДИТ ПОЕЗДКА РЕБЕНКА НА ШКОЛЬНОМ АВТОБУСЕ, ПОЭТОМУ  В СХЕМЕ ОТОБРАЖЕН МАРШРУТ ШКОЛЬНОГО АВТОБУСА.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ТАК ЖЕ НА СХЕМЕ МЫ ВЫДЕЛИЛИ УЧАСТКИ ПОВЫШЕННОЙ ОПАСНОСТИ.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73580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МБДОУ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етский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сад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№13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СОСТАВИЛИ ВОСПИТАТЕЛИ ПОДГОТОВИТЕЛЬНОЙ ГРУППЫ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ysClr val="windowText" lastClr="000000"/>
                </a:solidFill>
                <a:latin typeface="Comic Sans MS" pitchFamily="66" charset="0"/>
                <a:cs typeface="Times New Roman" pitchFamily="18" charset="0"/>
              </a:rPr>
              <a:t>«БУРАТИНО»</a:t>
            </a:r>
          </a:p>
          <a:p>
            <a:pPr algn="ctr"/>
            <a:endParaRPr lang="ru-RU" sz="3200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Таратухина</a:t>
            </a: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Слюняева </a:t>
            </a:r>
          </a:p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Анастасия Евгеньевна   Ирина Владимировна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ДОРОГЕ В ШКОЛУ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IMG_28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4143380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85786" y="1142985"/>
            <a:ext cx="7715304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Скоро начнется учебный год. В связи с этим мы провели инструктаж с родителями. Младшие школьники должны твердо знать о правильном поведении на улице и проезжей части, уметь ориентироваться в сложных дорожных ситуациях, ведь от этого зависит его жизнь. Родители должны своим примером показывать детям, что нельзя переходить дорогу в неположенных местах, что нужно на дороге вести себя дисциплинированно и знать правила дорожного движения.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Если ребенок будет их соблюдать, родители будут спокойны за него и смогут предотвратить риск непоправимых ситуаций . Мы посоветовали пройти несколько раз вместе с ребенком маршрут до школы, выбирая наиболее безопасный, пересекающий как можно меньше дорог.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Но, конечно же, первое время безопаснее провожать и встречать первоклассника.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заблаговременный выход из дома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7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322367" cy="488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8574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ПРИ ВЫБОРЕ БЕЗОПАСНОГО ВАРИАНТА ВЫБИРАЮТСЯ МЕСТА УЛИЦ НАИБОЛЕЕ ПРАВИЛЬНЫЕ ДЛЯ РЕБЕНКА: ВО ПЕРВЫХ,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ТРОТУАР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IMG_27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86125"/>
            <a:ext cx="503637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7622" y="2428868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ВО – ВТОРЫХ, УЛИЦА И УЧАСТКИ, ГДЕ НЕ ЗАТРУДНЕН ОСМОТР ПРОЕЗЖЕЙ ЧАСТИ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7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4567220" cy="354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643050"/>
            <a:ext cx="489347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357429"/>
            <a:ext cx="4643470" cy="30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854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ПЕРЕХОДИТЬ УЛИЦУ В УСТАНОВЛЕННОМ МЕСТЕ, ТОЛЬКО ВНИМАТЕЛЬНО ЕЕ ОСМОТРЕВ. ПРЕОДОЛЕВАЯ МАРШРУТ С П.ШАХТЕРСКОГО ДО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МБОУ 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СОШ №7, ДЕТЯМ ПРЕДСТОИТ ПЕРЕЙТИ И Ж/Д.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73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928934"/>
            <a:ext cx="5103023" cy="340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071810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1155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700" b="1" dirty="0" smtClean="0">
                <a:solidFill>
                  <a:srgbClr val="FFFF00"/>
                </a:solidFill>
                <a:latin typeface="Comic Sans MS" pitchFamily="66" charset="0"/>
              </a:rPr>
              <a:t>РОДИТЕЛЬ ОБЯЗАН, ПОДОЙДЯ К ПЕРЕКРЕСТКУ (ПЕШЕХОДНОМУ ПЕРЕХОДУ),  ВНИМАТЕЛЬНО ОСМОТРИ ПРОЕЗЖУЮ ЧАСТЬ ДОРОГИ, ТЕМ САМЫМ ПОКАЗАТЬ РЕБЕНКУ ПРАВИЛЬНЫЕ ДЕЙСТВИЯ, ЧТО ПЕРЕХОДИТЬ УЛИЦУ ТОЛЬКО ШАГОМ, ПРЕКРАТИВ РАЗГОВОРЫ( В ТОМ ЧИСЛЕ И ПО ТЕЛЕФОНУ)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76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781550" cy="318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РОДИТЕЛИ ДОЛЖНЫ ПОМНИТЬ!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 СОПРОВОЖДАЯ ШКОЛЬНИКА: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Отрабатывается привычка заблаговременного выхода из дома, отсутствия спешки, перехода улицы только шагом, строго под прямым углом, не наискосок, тщательного осмотра дороги перед переходом, даже если она пустынна.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Отрабатывается сдержанность и осторожность при движении через дорогу для посадки на автобус - никакой спешки!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7166"/>
            <a:ext cx="5322099" cy="354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_279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214686"/>
            <a:ext cx="5214974" cy="347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30718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Comic Sans MS" pitchFamily="66" charset="0"/>
              </a:rPr>
              <a:t>ВСТРЕЧА </a:t>
            </a:r>
            <a:br>
              <a:rPr lang="ru-RU" sz="6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Comic Sans MS" pitchFamily="66" charset="0"/>
              </a:rPr>
              <a:t>С </a:t>
            </a:r>
            <a:br>
              <a:rPr lang="ru-RU" sz="6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Comic Sans MS" pitchFamily="66" charset="0"/>
              </a:rPr>
              <a:t>ШКОЛОЙ</a:t>
            </a:r>
            <a:endParaRPr lang="ru-RU" sz="6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363</Words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БЕЗОПАСНЫЙ   ПУТЬ В ШКОЛУ</vt:lpstr>
      <vt:lpstr>ПО ДОРОГЕ В ШКОЛУ</vt:lpstr>
      <vt:lpstr>заблаговременный выход из дома</vt:lpstr>
      <vt:lpstr>ПРИ ВЫБОРЕ БЕЗОПАСНОГО ВАРИАНТА ВЫБИРАЮТСЯ МЕСТА УЛИЦ НАИБОЛЕЕ ПРАВИЛЬНЫЕ ДЛЯ РЕБЕНКА: ВО ПЕРВЫХ, ТРОТУАР </vt:lpstr>
      <vt:lpstr>ВО – ВТОРЫХ, УЛИЦА И УЧАСТКИ, ГДЕ НЕ ЗАТРУДНЕН ОСМОТР ПРОЕЗЖЕЙ ЧАСТИ</vt:lpstr>
      <vt:lpstr>ПЕРЕХОДИТЬ УЛИЦУ В УСТАНОВЛЕННОМ МЕСТЕ, ТОЛЬКО ВНИМАТЕЛЬНО ЕЕ ОСМОТРЕВ. ПРЕОДОЛЕВАЯ МАРШРУТ С П.ШАХТЕРСКОГО ДО МБОУ СОШ №7, ДЕТЯМ ПРЕДСТОИТ ПЕРЕЙТИ И Ж/Д.</vt:lpstr>
      <vt:lpstr>РОДИТЕЛЬ ОБЯЗАН, ПОДОЙДЯ К ПЕРЕКРЕСТКУ (ПЕШЕХОДНОМУ ПЕРЕХОДУ),  ВНИМАТЕЛЬНО ОСМОТРИ ПРОЕЗЖУЮ ЧАСТЬ ДОРОГИ, ТЕМ САМЫМ ПОКАЗАТЬ РЕБЕНКУ ПРАВИЛЬНЫЕ ДЕЙСТВИЯ, ЧТО ПЕРЕХОДИТЬ УЛИЦУ ТОЛЬКО ШАГОМ, ПРЕКРАТИВ РАЗГОВОРЫ( В ТОМ ЧИСЛЕ И ПО ТЕЛЕФОНУ) </vt:lpstr>
      <vt:lpstr>РОДИТЕЛИ ДОЛЖНЫ ПОМНИТЬ!</vt:lpstr>
      <vt:lpstr>ВСТРЕЧА  С  ШКОЛОЙ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 В  ШКОЛУ</dc:title>
  <cp:lastModifiedBy>Admin</cp:lastModifiedBy>
  <cp:revision>29</cp:revision>
  <dcterms:modified xsi:type="dcterms:W3CDTF">2014-04-25T07:40:34Z</dcterms:modified>
</cp:coreProperties>
</file>