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стюша\Desktop\Новая папка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888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Настюша\Desktop\Новая папка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92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3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стюша\Desktop\Новая папка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1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стюша\Desktop\Новая папка\46216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909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1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стюша\Desktop\Новая папка\Paper-Airplanes-7879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Настюша\Desktop\Новая папка\paper_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" y="268"/>
            <a:ext cx="9143643" cy="685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1268760"/>
            <a:ext cx="748883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Здравствуйте, ребята! </a:t>
            </a:r>
            <a:endParaRPr lang="ru-RU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Сегодня, рано утром, когда еще было темно, я спешил к вам в детский сад. На улице почти не было ни людей, ни машин. Я переходил дорогу по пешеходному переходу – «зебре», как вы меня учили, </a:t>
            </a:r>
            <a:endParaRPr lang="ru-RU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но совсем неожиданно выехала машина и наехала на мою ножку. </a:t>
            </a:r>
            <a:endParaRPr lang="ru-RU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И теперь я лежу в больнице. </a:t>
            </a:r>
            <a:endParaRPr lang="ru-RU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Вот пишу вам письмо, чтобы узнать, почему случилась беда, что мне нужно было сделать?</a:t>
            </a:r>
            <a:endParaRPr lang="ru-RU" sz="2000" dirty="0">
              <a:latin typeface="Times New Roman"/>
              <a:ea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Ваш друг – Буратино!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18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стюша\Desktop\Новая папка\13084816878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54" y="0"/>
            <a:ext cx="9173553" cy="686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7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стюша\Desktop\Новая папка\008-1646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" y="2185"/>
            <a:ext cx="9141087" cy="685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42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Настюша\Desktop\Новая папка\hello_html_m5c35d5e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58" y="-3945"/>
            <a:ext cx="9177358" cy="689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6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Настюша\Desktop\Новая папка\381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4701627" cy="2877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Настюша\Desktop\Новая папка\i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980728"/>
            <a:ext cx="3789746" cy="3424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Настюша\Desktop\Новая папка\i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63095" cy="3960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Настюша\Desktop\Новая папка\71304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391" y="3231653"/>
            <a:ext cx="3626347" cy="36263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Настюша\Desktop\Новая папка\i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156" y="0"/>
            <a:ext cx="6492213" cy="4869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Настюша\Desktop\Новая папка\i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" y="2336482"/>
            <a:ext cx="4509120" cy="4509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55976" y="5284657"/>
            <a:ext cx="4778393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400" b="1" cap="all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эксперимент</a:t>
            </a:r>
            <a:endParaRPr lang="ru-RU" sz="4400" b="1" cap="all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90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Настюша</dc:creator>
  <cp:lastModifiedBy>Настюша</cp:lastModifiedBy>
  <cp:revision>8</cp:revision>
  <dcterms:created xsi:type="dcterms:W3CDTF">2017-03-11T17:02:18Z</dcterms:created>
  <dcterms:modified xsi:type="dcterms:W3CDTF">2017-03-11T18:05:41Z</dcterms:modified>
</cp:coreProperties>
</file>