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8" r:id="rId2"/>
    <p:sldId id="260" r:id="rId3"/>
    <p:sldId id="308" r:id="rId4"/>
    <p:sldId id="304" r:id="rId5"/>
    <p:sldId id="301" r:id="rId6"/>
    <p:sldId id="302" r:id="rId7"/>
    <p:sldId id="299" r:id="rId8"/>
    <p:sldId id="307" r:id="rId9"/>
    <p:sldId id="303" r:id="rId10"/>
    <p:sldId id="288" r:id="rId11"/>
    <p:sldId id="298" r:id="rId12"/>
    <p:sldId id="300" r:id="rId13"/>
    <p:sldId id="294" r:id="rId14"/>
    <p:sldId id="296" r:id="rId15"/>
    <p:sldId id="306" r:id="rId16"/>
    <p:sldId id="313" r:id="rId17"/>
    <p:sldId id="310" r:id="rId18"/>
    <p:sldId id="312" r:id="rId19"/>
    <p:sldId id="311" r:id="rId20"/>
    <p:sldId id="290" r:id="rId21"/>
    <p:sldId id="289" r:id="rId22"/>
    <p:sldId id="309" r:id="rId23"/>
    <p:sldId id="297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380" autoAdjust="0"/>
  </p:normalViewPr>
  <p:slideViewPr>
    <p:cSldViewPr>
      <p:cViewPr>
        <p:scale>
          <a:sx n="84" d="100"/>
          <a:sy n="84" d="100"/>
        </p:scale>
        <p:origin x="-72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31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EAA7E-4BA3-4D44-9F95-A18213B15A45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96AF-1F49-4843-89CC-2057A5351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96AF-1F49-4843-89CC-2057A535111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96AF-1F49-4843-89CC-2057A535111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96AF-1F49-4843-89CC-2057A53511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96AF-1F49-4843-89CC-2057A535111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D2D24B-083B-458E-B914-F1ACF27B63F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57A09D-F55E-40CA-9180-9DDD1A5CF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928671"/>
            <a:ext cx="6786610" cy="44935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ПДД. Интеграция. Безопасность» </a:t>
            </a:r>
            <a:endParaRPr 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реализации региональной программы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Приключения Светофора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  <a:p>
            <a:pPr algn="ctr"/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  <a:p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Arial Unicode MS" pitchFamily="34" charset="-128"/>
                <a:cs typeface="Arial" pitchFamily="34" charset="0"/>
              </a:rPr>
              <a:t>Подготовила воспитатель Матвиенко С.А.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Arial Unicode MS" pitchFamily="34" charset="-128"/>
                <a:cs typeface="Arial" pitchFamily="34" charset="0"/>
              </a:rPr>
              <a:t>Каменск-Шахтинский 2017 г.</a:t>
            </a:r>
            <a:endParaRPr lang="ru-RU" b="1" dirty="0">
              <a:solidFill>
                <a:srgbClr val="0000FF"/>
              </a:solidFill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2" descr="Картинки по запросу анимашки пдд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643314"/>
            <a:ext cx="1652965" cy="2286016"/>
          </a:xfrm>
          <a:prstGeom prst="rect">
            <a:avLst/>
          </a:prstGeom>
          <a:noFill/>
        </p:spPr>
      </p:pic>
      <p:pic>
        <p:nvPicPr>
          <p:cNvPr id="7170" name="Picture 2" descr="C:\Users\1\Desktop\мама\картинки дети\анимашки\detia-8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143512"/>
            <a:ext cx="1571636" cy="100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ддприказы\IMG_20171013_16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714620"/>
            <a:ext cx="3524274" cy="26432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27" name="Picture 3" descr="C:\Users\1\Desktop\пддприказы\IMG_20171013_161153.jpg"/>
          <p:cNvPicPr>
            <a:picLocks noChangeAspect="1" noChangeArrowheads="1"/>
          </p:cNvPicPr>
          <p:nvPr/>
        </p:nvPicPr>
        <p:blipFill>
          <a:blip r:embed="rId4" cstate="print"/>
          <a:srcRect l="18373" t="19222" r="18218"/>
          <a:stretch>
            <a:fillRect/>
          </a:stretch>
        </p:blipFill>
        <p:spPr bwMode="auto">
          <a:xfrm>
            <a:off x="5548060" y="1928802"/>
            <a:ext cx="2452964" cy="40005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642918"/>
            <a:ext cx="6572296" cy="1428760"/>
          </a:xfrm>
        </p:spPr>
        <p:txBody>
          <a:bodyPr>
            <a:no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00FF"/>
                </a:solidFill>
              </a:rPr>
              <a:t>Отряд ЮИД                                         « Светофорчик»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143800" cy="128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Эмблема отряда </a:t>
            </a:r>
            <a:r>
              <a:rPr lang="ru-RU" dirty="0" smtClean="0">
                <a:solidFill>
                  <a:srgbClr val="0000FF"/>
                </a:solidFill>
              </a:rPr>
              <a:t>ЮПИД </a:t>
            </a:r>
            <a:r>
              <a:rPr lang="ru-RU" dirty="0" smtClean="0">
                <a:solidFill>
                  <a:srgbClr val="0000FF"/>
                </a:solidFill>
              </a:rPr>
              <a:t>«Светофорчик»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051" name="Picture 3" descr="C:\Users\1\Desktop\17 год\12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2418807" cy="3424203"/>
          </a:xfrm>
          <a:prstGeom prst="rect">
            <a:avLst/>
          </a:prstGeom>
          <a:noFill/>
        </p:spPr>
      </p:pic>
      <p:pic>
        <p:nvPicPr>
          <p:cNvPr id="16385" name="Picture 1" descr="C:\Users\1\Desktop\печать октябрь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85992"/>
            <a:ext cx="4512501" cy="3500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42918"/>
            <a:ext cx="8183880" cy="407538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У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голок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                            </a:t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младшая группа «Русалочка»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1\Desktop\пддприказы\IMG_20171016_122112.jpg"/>
          <p:cNvPicPr>
            <a:picLocks noChangeAspect="1" noChangeArrowheads="1"/>
          </p:cNvPicPr>
          <p:nvPr/>
        </p:nvPicPr>
        <p:blipFill>
          <a:blip r:embed="rId2" cstate="print"/>
          <a:srcRect t="13548"/>
          <a:stretch>
            <a:fillRect/>
          </a:stretch>
        </p:blipFill>
        <p:spPr bwMode="auto">
          <a:xfrm>
            <a:off x="2428860" y="1785926"/>
            <a:ext cx="4357718" cy="419963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8" name="Picture 4" descr="Картинка 82 из 104801"/>
          <p:cNvPicPr>
            <a:picLocks noChangeAspect="1" noChangeArrowheads="1"/>
          </p:cNvPicPr>
          <p:nvPr/>
        </p:nvPicPr>
        <p:blipFill>
          <a:blip r:embed="rId3" cstate="print"/>
          <a:srcRect l="12498" r="13748" b="2992"/>
          <a:stretch>
            <a:fillRect/>
          </a:stretch>
        </p:blipFill>
        <p:spPr bwMode="auto">
          <a:xfrm flipH="1">
            <a:off x="7000892" y="4857760"/>
            <a:ext cx="1342295" cy="142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17 год\image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3053975" cy="4071966"/>
          </a:xfrm>
          <a:prstGeom prst="rect">
            <a:avLst/>
          </a:prstGeom>
          <a:noFill/>
        </p:spPr>
      </p:pic>
      <p:pic>
        <p:nvPicPr>
          <p:cNvPr id="2052" name="Picture 4" descr="C:\Users\1\Desktop\17 год\image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3116"/>
            <a:ext cx="3018256" cy="40243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785794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голок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                                           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группа « Волшебники»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786610" cy="1285884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голок </a:t>
            </a:r>
            <a:r>
              <a:rPr lang="ru-RU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 </a:t>
            </a:r>
            <a:br>
              <a:rPr lang="ru-RU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 « </a:t>
            </a:r>
            <a:r>
              <a:rPr lang="ru-RU" sz="2700" dirty="0" err="1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Лесовичок</a:t>
            </a:r>
            <a:r>
              <a:rPr lang="ru-RU" sz="2700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pic>
        <p:nvPicPr>
          <p:cNvPr id="3074" name="Picture 2" descr="C:\Users\1\Desktop\пддприказы\фото пдд общие\20170726_073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85926"/>
            <a:ext cx="2583048" cy="4286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76" name="Picture 4" descr="C:\Users\1\Desktop\пддприказы\фото пдд общие\DSC0408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14818"/>
            <a:ext cx="3022477" cy="20002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7" name="Picture 5" descr="C:\Users\1\Desktop\пддприказы\Август ПДД\20170822_085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857364"/>
            <a:ext cx="2956353" cy="20497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30352"/>
            <a:ext cx="7758138" cy="418795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голок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 группа « Буратино»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пддприказы\Буратино ПДД\IMG_2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071966" cy="4474895"/>
          </a:xfrm>
          <a:prstGeom prst="rect">
            <a:avLst/>
          </a:prstGeom>
          <a:noFill/>
          <a:ln w="57150">
            <a:solidFill>
              <a:srgbClr val="00AC00"/>
            </a:solidFill>
          </a:ln>
        </p:spPr>
      </p:pic>
      <p:pic>
        <p:nvPicPr>
          <p:cNvPr id="10244" name="Picture 4" descr="C:\Users\1\Desktop\мама\пдд все\атрибуты\оп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54" y="4286256"/>
            <a:ext cx="1214447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728667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« Мои друзья дорожные знаки»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7106" name="Picture 2" descr="C:\Users\1\Desktop\пддприказы\Август ПДД\20170822_085159.jpg"/>
          <p:cNvPicPr>
            <a:picLocks noChangeAspect="1" noChangeArrowheads="1"/>
          </p:cNvPicPr>
          <p:nvPr/>
        </p:nvPicPr>
        <p:blipFill>
          <a:blip r:embed="rId2" cstate="print"/>
          <a:srcRect l="13895" r="9843"/>
          <a:stretch>
            <a:fillRect/>
          </a:stretch>
        </p:blipFill>
        <p:spPr bwMode="auto">
          <a:xfrm>
            <a:off x="1500166" y="1785926"/>
            <a:ext cx="2823812" cy="2000264"/>
          </a:xfrm>
          <a:prstGeom prst="rect">
            <a:avLst/>
          </a:prstGeom>
          <a:noFill/>
          <a:ln w="57150">
            <a:solidFill>
              <a:srgbClr val="00AC00"/>
            </a:solidFill>
          </a:ln>
        </p:spPr>
      </p:pic>
      <p:pic>
        <p:nvPicPr>
          <p:cNvPr id="47107" name="Picture 3" descr="C:\Users\1\Desktop\пддприказы\Август ПДД\20170822_085955.jpg"/>
          <p:cNvPicPr>
            <a:picLocks noChangeAspect="1" noChangeArrowheads="1"/>
          </p:cNvPicPr>
          <p:nvPr/>
        </p:nvPicPr>
        <p:blipFill>
          <a:blip r:embed="rId3" cstate="print"/>
          <a:srcRect l="13201" r="14474" b="10705"/>
          <a:stretch>
            <a:fillRect/>
          </a:stretch>
        </p:blipFill>
        <p:spPr bwMode="auto">
          <a:xfrm>
            <a:off x="4857752" y="4071942"/>
            <a:ext cx="2983076" cy="2000264"/>
          </a:xfrm>
          <a:prstGeom prst="rect">
            <a:avLst/>
          </a:prstGeom>
          <a:noFill/>
          <a:ln w="57150">
            <a:solidFill>
              <a:srgbClr val="00AC00"/>
            </a:solidFill>
          </a:ln>
        </p:spPr>
      </p:pic>
      <p:pic>
        <p:nvPicPr>
          <p:cNvPr id="47108" name="Picture 4" descr="C:\Users\1\Desktop\пддприказы\Август ПДД\РАЗВЛЕЧ ПДД.JPG"/>
          <p:cNvPicPr>
            <a:picLocks noChangeAspect="1" noChangeArrowheads="1"/>
          </p:cNvPicPr>
          <p:nvPr/>
        </p:nvPicPr>
        <p:blipFill>
          <a:blip r:embed="rId4" cstate="print"/>
          <a:srcRect l="4274" r="15541"/>
          <a:stretch>
            <a:fillRect/>
          </a:stretch>
        </p:blipFill>
        <p:spPr bwMode="auto">
          <a:xfrm>
            <a:off x="4786314" y="1785926"/>
            <a:ext cx="3036113" cy="19526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7109" name="Picture 5" descr="C:\Users\1\Desktop\пддприказы\Август ПДД\DSC03354.JPG"/>
          <p:cNvPicPr>
            <a:picLocks noChangeAspect="1" noChangeArrowheads="1"/>
          </p:cNvPicPr>
          <p:nvPr/>
        </p:nvPicPr>
        <p:blipFill>
          <a:blip r:embed="rId5" cstate="print"/>
          <a:srcRect l="13676" t="18338"/>
          <a:stretch>
            <a:fillRect/>
          </a:stretch>
        </p:blipFill>
        <p:spPr bwMode="auto">
          <a:xfrm>
            <a:off x="1500166" y="4071942"/>
            <a:ext cx="2846736" cy="201975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1438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Конкурс «Наш друг светофор»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4034" name="Picture 2" descr="C:\Users\1\Desktop\пддприказы\Август ПДД\DSC03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14414" y="1714488"/>
            <a:ext cx="3214710" cy="214019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4035" name="Picture 3" descr="C:\Users\1\Desktop\пддприказы\Август ПДД\DSC03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071834" cy="21925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4039" name="Picture 7" descr="Картинки по запросу детские рисунки по правилам дорожного движ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071942"/>
            <a:ext cx="3214710" cy="2096686"/>
          </a:xfrm>
          <a:prstGeom prst="rect">
            <a:avLst/>
          </a:prstGeom>
          <a:noFill/>
          <a:ln w="57150">
            <a:solidFill>
              <a:srgbClr val="00AC00"/>
            </a:solidFill>
          </a:ln>
        </p:spPr>
      </p:pic>
      <p:pic>
        <p:nvPicPr>
          <p:cNvPr id="44041" name="Picture 9" descr="Картинки по запросу детские рисунки по правилам дорожного движения"/>
          <p:cNvPicPr>
            <a:picLocks noChangeAspect="1" noChangeArrowheads="1"/>
          </p:cNvPicPr>
          <p:nvPr/>
        </p:nvPicPr>
        <p:blipFill>
          <a:blip r:embed="rId5" cstate="print"/>
          <a:srcRect l="5837" t="3896" r="7296" b="19482"/>
          <a:stretch>
            <a:fillRect/>
          </a:stretch>
        </p:blipFill>
        <p:spPr bwMode="auto">
          <a:xfrm>
            <a:off x="4929190" y="1714488"/>
            <a:ext cx="3135717" cy="2071701"/>
          </a:xfrm>
          <a:prstGeom prst="rect">
            <a:avLst/>
          </a:prstGeom>
          <a:noFill/>
          <a:ln w="57150">
            <a:solidFill>
              <a:srgbClr val="00AC00"/>
            </a:solidFill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072362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«Зебра пришла в детский сад»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6082" name="Picture 2" descr="C:\Users\1\Desktop\фото пдд\IMG_20161118_112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3428992" cy="2714644"/>
          </a:xfrm>
          <a:prstGeom prst="rect">
            <a:avLst/>
          </a:prstGeom>
          <a:noFill/>
          <a:ln w="38100">
            <a:solidFill>
              <a:srgbClr val="00AC00"/>
            </a:solidFill>
          </a:ln>
        </p:spPr>
      </p:pic>
      <p:pic>
        <p:nvPicPr>
          <p:cNvPr id="46083" name="Picture 3" descr="C:\Users\1\Desktop\фото пдд\IMG_20161118_112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3203922" cy="35432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6" name="Picture 2" descr="C:\Users\1\Desktop\мама\картинки дети\анимашки\1845785sebl6m1u7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57290" y="4500570"/>
            <a:ext cx="2428892" cy="2000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85794"/>
            <a:ext cx="7072362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«Зебра пришла в детский сад»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5058" name="Picture 2" descr="C:\Users\1\Desktop\пддприказы\Буратино ПДД\IMG_2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929486" cy="459586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" name="Picture 2" descr="C:\Users\1\Desktop\мама\картинки дети\анимашки\1845785sebl6m1u7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7200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28" y="785795"/>
            <a:ext cx="65722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00FF"/>
                </a:solidFill>
              </a:rPr>
              <a:t>Знакомство дошкольников с правилами дорожного движения и воспитание безопасного поведения у детей – одна из важнейших задач дошкольного учреждения. 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pic>
        <p:nvPicPr>
          <p:cNvPr id="3" name="Picture 3" descr="C:\Users\1\Desktop\мама\пдд все\атрибуты\12fd16d4d77e4884af63dcc6f58746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54" y="4714884"/>
            <a:ext cx="1428760" cy="1550987"/>
          </a:xfrm>
          <a:prstGeom prst="rect">
            <a:avLst/>
          </a:prstGeom>
          <a:noFill/>
        </p:spPr>
      </p:pic>
      <p:pic>
        <p:nvPicPr>
          <p:cNvPr id="6146" name="Picture 2" descr="C:\Users\1\Desktop\мама\пдд все\атрибуты\шщ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929198"/>
            <a:ext cx="2028825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722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14422"/>
            <a:ext cx="6929486" cy="51435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</a:rPr>
              <a:t>Родители играют важную роль в вопросе обучения детей правилам дорожного движения. Поэтому в ДОУ уделяет большое внимание работе с родителями используя консультации, беседы, папки передвижки, буклеты и памятки .</a:t>
            </a:r>
            <a:br>
              <a:rPr lang="ru-RU" sz="2200" dirty="0" smtClean="0">
                <a:solidFill>
                  <a:srgbClr val="002060"/>
                </a:solidFill>
                <a:effectLst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</a:rPr>
              <a:t> В группах имеются информационные стенды для родителей, где размешены:</a:t>
            </a:r>
            <a:br>
              <a:rPr lang="ru-RU" sz="2200" dirty="0" smtClean="0">
                <a:solidFill>
                  <a:srgbClr val="002060"/>
                </a:solidFill>
                <a:effectLst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</a:rPr>
              <a:t>- рекомендации и советы родителям по вопросам обучения детей безопасному поведению на дороге;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2194" y="764058"/>
            <a:ext cx="7169908" cy="10933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Работа с родителями</a:t>
            </a:r>
            <a:endParaRPr lang="ru-RU" sz="3600" b="1" dirty="0"/>
          </a:p>
        </p:txBody>
      </p:sp>
      <p:pic>
        <p:nvPicPr>
          <p:cNvPr id="5" name="Рисунок 4" descr="%d0%a1%d0%b2%d0%b5%d1%82%d0%be%d1%84%d0%be%d1%8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8082" y="3786190"/>
            <a:ext cx="1285884" cy="24528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215238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Работа с родителями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1\Desktop\17 год\0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214422"/>
            <a:ext cx="6537871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072362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«Безопасный маршрут»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5129" name="Picture 9" descr="C:\Users\1\Desktop\пддприказы\IMG_20171016_122146.jpg"/>
          <p:cNvPicPr>
            <a:picLocks noChangeAspect="1" noChangeArrowheads="1"/>
          </p:cNvPicPr>
          <p:nvPr/>
        </p:nvPicPr>
        <p:blipFill>
          <a:blip r:embed="rId2" cstate="print"/>
          <a:srcRect l="12043" t="6639" r="6600" b="2779"/>
          <a:stretch>
            <a:fillRect/>
          </a:stretch>
        </p:blipFill>
        <p:spPr bwMode="auto">
          <a:xfrm>
            <a:off x="1285852" y="2071678"/>
            <a:ext cx="4184430" cy="34940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" name="Picture 29" descr="C:\Users\таук\Desktop\фото к през.юид\IMG_0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143380"/>
            <a:ext cx="2075654" cy="1499731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C:\Users\таук\Desktop\фото к през.юид\IMG_0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071678"/>
            <a:ext cx="2048677" cy="1571636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1\Desktop\мама\картинки дети\анимашки\detia-5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000636"/>
            <a:ext cx="762000" cy="1228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7 год\IMG_3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7089058" cy="5000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7215238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AC00"/>
                </a:solidFill>
              </a:rPr>
              <a:t>Спасибо за внимание!</a:t>
            </a:r>
            <a:endParaRPr lang="ru-RU" dirty="0">
              <a:solidFill>
                <a:srgbClr val="00AC00"/>
              </a:solidFill>
            </a:endParaRPr>
          </a:p>
        </p:txBody>
      </p:sp>
      <p:pic>
        <p:nvPicPr>
          <p:cNvPr id="11266" name="Picture 2" descr="Картинки по запросу анимашки пдд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496"/>
            <a:ext cx="1790700" cy="2476501"/>
          </a:xfrm>
          <a:prstGeom prst="rect">
            <a:avLst/>
          </a:prstGeom>
          <a:noFill/>
        </p:spPr>
      </p:pic>
      <p:pic>
        <p:nvPicPr>
          <p:cNvPr id="11267" name="Picture 3" descr="C:\Users\1\Desktop\мама\картинки дети\анимашки\detia-8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28"/>
            <a:ext cx="1076325" cy="1400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000924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« За безопасность движения»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3000396" cy="135732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В ДОУ создана комиссия « За безопасность движения в количестве 6 человек, председатель Галинис А.Г.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\Desktop\пддприказы\IMG_20171016_135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285991"/>
            <a:ext cx="4643470" cy="348260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42918"/>
            <a:ext cx="650085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Схема «Безопасный маршрут в детский сад»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Picture 32" descr="C:\Users\таук\Desktop\фото к през.юид\IMG_0553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928802"/>
            <a:ext cx="1854200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C:\Users\таук\Desktop\фото к през.юид\IMG_0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286124"/>
            <a:ext cx="1945558" cy="156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пддприказы\фото пдд общие\20170726_07314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14488"/>
            <a:ext cx="6041273" cy="42148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194" name="Picture 2" descr="C:\Users\1\Desktop\мама\картинки дети\анимашки\1845785sebl6m1u7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57200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7429552" cy="3932510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деятельность - ведущая в жизни дошкольника. Любой ребёнок быстрее поймёт и усвоит ПДД, преподнесённые не только в беседе, но и игре. 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Для этого в ДОУ  имеется:  большое разнообразие дидактических игр,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настольно-печатных, атрибуты для сюжетно-ролевых игр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14752"/>
            <a:ext cx="3500462" cy="2269810"/>
          </a:xfrm>
          <a:prstGeom prst="rect">
            <a:avLst/>
          </a:prstGeom>
          <a:noFill/>
          <a:ln w="57150">
            <a:solidFill>
              <a:srgbClr val="00AC00"/>
            </a:solidFill>
            <a:miter lim="800000"/>
            <a:headEnd/>
            <a:tailEnd/>
          </a:ln>
        </p:spPr>
      </p:pic>
      <p:pic>
        <p:nvPicPr>
          <p:cNvPr id="5123" name="Picture 3" descr="C:\Users\1\Desktop\пддприказы\фото пдд общие\DSC04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14752"/>
            <a:ext cx="3321867" cy="2286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500990" cy="40039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Атрибуты для сюжетно-ролевых игр: костюм инспектора ДПС, жезлы регулировщика ДД, накидки и шапочки с изображением различных транспортных средств, рули, дорожные знаки, пешеходная дорожка, светофор для водителей, светофор для пешеходов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1\Desktop\фото пдд\IMG_3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71810"/>
            <a:ext cx="3306621" cy="2928958"/>
          </a:xfrm>
          <a:prstGeom prst="rect">
            <a:avLst/>
          </a:prstGeom>
          <a:noFill/>
          <a:ln w="57150">
            <a:solidFill>
              <a:srgbClr val="00AC00"/>
            </a:solidFill>
          </a:ln>
        </p:spPr>
      </p:pic>
      <p:pic>
        <p:nvPicPr>
          <p:cNvPr id="6147" name="Picture 3" descr="C:\Users\1\Desktop\фото пдд\IMG_20161118_112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71811"/>
            <a:ext cx="3121806" cy="2928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500858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Мобильный автогородок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1\Desktop\фото пдд\пдд\IMG_348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3318041" cy="3643338"/>
          </a:xfrm>
          <a:prstGeom prst="rect">
            <a:avLst/>
          </a:prstGeom>
          <a:noFill/>
          <a:ln w="57150">
            <a:solidFill>
              <a:srgbClr val="00AC00"/>
            </a:solidFill>
          </a:ln>
        </p:spPr>
      </p:pic>
      <p:pic>
        <p:nvPicPr>
          <p:cNvPr id="3075" name="Picture 3" descr="C:\Users\1\Desktop\фото пдд\IMG_3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85852" y="1714488"/>
            <a:ext cx="3094175" cy="20421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76" name="Picture 4" descr="C:\Users\1\Desktop\17 год\image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000504"/>
            <a:ext cx="2881333" cy="2161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9218" name="Picture 2" descr="C:\Users\1\Desktop\мама\картинки дети\анимашки\1879118-6d2d8ccfb933b8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5072074"/>
            <a:ext cx="983276" cy="150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286676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Методическая  и художественная литература для обучения малышей ПДД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3" name="Picture 2" descr="C:\Users\1\Desktop\пддприказы\IMG_20171016_122707.jpg"/>
          <p:cNvPicPr>
            <a:picLocks noChangeAspect="1" noChangeArrowheads="1"/>
          </p:cNvPicPr>
          <p:nvPr/>
        </p:nvPicPr>
        <p:blipFill>
          <a:blip r:embed="rId2" cstate="print"/>
          <a:srcRect t="1158" b="8453"/>
          <a:stretch>
            <a:fillRect/>
          </a:stretch>
        </p:blipFill>
        <p:spPr bwMode="auto">
          <a:xfrm>
            <a:off x="1357290" y="2428868"/>
            <a:ext cx="3082444" cy="3714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1" name="Picture 3" descr="C:\Users\1\Desktop\пддприказы\IMG_20171016_123650.jpg"/>
          <p:cNvPicPr>
            <a:picLocks noChangeAspect="1" noChangeArrowheads="1"/>
          </p:cNvPicPr>
          <p:nvPr/>
        </p:nvPicPr>
        <p:blipFill>
          <a:blip r:embed="rId3" cstate="print"/>
          <a:srcRect l="4169" r="8685"/>
          <a:stretch>
            <a:fillRect/>
          </a:stretch>
        </p:blipFill>
        <p:spPr bwMode="auto">
          <a:xfrm>
            <a:off x="4929190" y="2428868"/>
            <a:ext cx="3170864" cy="3714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572428" cy="4075386"/>
          </a:xfrm>
        </p:spPr>
        <p:txBody>
          <a:bodyPr/>
          <a:lstStyle/>
          <a:p>
            <a:pPr lvl="0" algn="just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обучения детей правилам дорожного движения имеется комплект плакатов по предупреждению дорожного травматизма и по правилам дорожного движения. </a:t>
            </a:r>
          </a:p>
          <a:p>
            <a:endParaRPr lang="ru-RU" dirty="0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/>
          <a:srcRect l="2268" t="3024" b="14362"/>
          <a:stretch>
            <a:fillRect/>
          </a:stretch>
        </p:blipFill>
        <p:spPr bwMode="auto">
          <a:xfrm>
            <a:off x="4929190" y="3500438"/>
            <a:ext cx="3403870" cy="264351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6" name="Picture 2" descr="C:\Users\1\Desktop\пддприказы\IMG_20171016_123101.jpg"/>
          <p:cNvPicPr>
            <a:picLocks noChangeAspect="1" noChangeArrowheads="1"/>
          </p:cNvPicPr>
          <p:nvPr/>
        </p:nvPicPr>
        <p:blipFill>
          <a:blip r:embed="rId3" cstate="print"/>
          <a:srcRect l="9379" r="8221"/>
          <a:stretch>
            <a:fillRect/>
          </a:stretch>
        </p:blipFill>
        <p:spPr bwMode="auto">
          <a:xfrm>
            <a:off x="1000100" y="2357430"/>
            <a:ext cx="3755181" cy="2786082"/>
          </a:xfrm>
          <a:prstGeom prst="rect">
            <a:avLst/>
          </a:prstGeom>
          <a:noFill/>
          <a:ln w="57150">
            <a:solidFill>
              <a:srgbClr val="00AC00"/>
            </a:solidFill>
          </a:ln>
        </p:spPr>
      </p:pic>
      <p:pic>
        <p:nvPicPr>
          <p:cNvPr id="7" name="Picture 3" descr="C:\Users\1\Desktop\фото пдд\дорожные знаки\0bba157a0f5a0c7a65e31d0b09d06a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1621107" cy="10269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1072</TotalTime>
  <Words>256</Words>
  <Application>Microsoft Office PowerPoint</Application>
  <PresentationFormat>Экран (4:3)</PresentationFormat>
  <Paragraphs>39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Слайд 2</vt:lpstr>
      <vt:lpstr>« За безопасность движения»</vt:lpstr>
      <vt:lpstr>Схема «Безопасный маршрут в детский сад»</vt:lpstr>
      <vt:lpstr>Слайд 5</vt:lpstr>
      <vt:lpstr>Слайд 6</vt:lpstr>
      <vt:lpstr>Мобильный автогородок</vt:lpstr>
      <vt:lpstr>Методическая  и художественная литература для обучения малышей ПДД</vt:lpstr>
      <vt:lpstr>Слайд 9</vt:lpstr>
      <vt:lpstr>      Отряд ЮИД                                         « Светофорчик»</vt:lpstr>
      <vt:lpstr>Эмблема отряда ЮПИД «Светофорчик»</vt:lpstr>
      <vt:lpstr>Слайд 12</vt:lpstr>
      <vt:lpstr>Слайд 13</vt:lpstr>
      <vt:lpstr>Уголок безопасности   старшая группа « Лесовичок» </vt:lpstr>
      <vt:lpstr>Слайд 15</vt:lpstr>
      <vt:lpstr>« Мои друзья дорожные знаки»</vt:lpstr>
      <vt:lpstr>Конкурс «Наш друг светофор»</vt:lpstr>
      <vt:lpstr>«Зебра пришла в детский сад»</vt:lpstr>
      <vt:lpstr>«Зебра пришла в детский сад»</vt:lpstr>
      <vt:lpstr> Родители играют важную роль в вопросе обучения детей правилам дорожного движения. Поэтому в ДОУ уделяет большое внимание работе с родителями используя консультации, беседы, папки передвижки, буклеты и памятки .   В группах имеются информационные стенды для родителей, где размешены: - рекомендации и советы родителям по вопросам обучения детей безопасному поведению на дороге; </vt:lpstr>
      <vt:lpstr>Работа с родителями</vt:lpstr>
      <vt:lpstr>«Безопасный маршрут»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 - развивающей среды в ДОУ по формированию у детей дошкольного возраста знаний и навыков безопасного поведения на улице.</dc:title>
  <dc:creator>Роман</dc:creator>
  <cp:lastModifiedBy>1</cp:lastModifiedBy>
  <cp:revision>124</cp:revision>
  <dcterms:created xsi:type="dcterms:W3CDTF">2012-03-28T19:18:41Z</dcterms:created>
  <dcterms:modified xsi:type="dcterms:W3CDTF">2017-10-20T07:34:04Z</dcterms:modified>
</cp:coreProperties>
</file>